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9" r:id="rId4"/>
    <p:sldId id="262" r:id="rId5"/>
    <p:sldId id="257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D25D6-5127-FB32-90FB-6DEEF7E6E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9E3874-4AE7-47E2-C15C-2676717C8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69196-5829-46F3-2D8C-72E66BD0C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00F11-2817-4173-8244-BFC55B3A207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8917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1951A-3279-6AD5-2C8A-15BACE0E4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653915-58BA-C0FE-19F8-1652B8A1B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F8FBB-6888-7A23-4A0D-7CAB1EECF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A8E3D-9E8D-472D-A4AA-C31646A54C1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8471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2B4A09-E3D2-C62C-57F2-EFF035E7E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DF1CB6-42A7-C9A4-D000-F8D843443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269380-55AE-476C-0868-0E6B9ECBE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FA7BE-1303-40E5-9D4E-4685E68EF3E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65704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C4EE50-6F39-66F6-CF85-046DA9821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FA4E7C-DAF9-335F-A09C-DBD7C77B1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A1CE7-EA96-B9DF-AD75-D3E2DB2AA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11E80-3456-4F35-82A7-C2D44E310A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9974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AAD80-30E5-3551-059A-2DCCC7E7A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19EFB-B329-BDDD-EE5F-6170BD44D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CDEF9-F0BD-FA25-E050-08E3AFE5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F3C70-C40B-4998-BFF1-7796748B50C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22970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48F9E6-C42A-7727-42FE-D396AA8FF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B85A0C-CEC0-269F-E078-2E5EB09862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5C7CB0E-6B79-06A0-E500-C8520C387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85077-CDA8-46ED-8D31-EE1448819A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49076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81D8906-B12B-A2A3-A2B9-F8F2E1844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60A2F1C-68E9-3988-ECC7-17F89A00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EF2EA35-1162-519B-04A5-A957D444B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D386C-4B5E-48B1-99B3-3240B68730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07132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885E838-37CD-3FFD-1E81-4B2DDDDCF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BA2F4FC-7293-6C78-7A96-9E09A4952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3F8FE0C-2803-DE30-C2D4-EE83CFA9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2F083-29BF-484B-8C40-56293DE6F4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85631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BDC1026-797F-48AF-BDCE-32C0E3FD2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BD22028-7287-8678-D184-7F2BA40B8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8846347-82B9-D799-4AD0-0943E9B27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6F0E2-9DD5-4E58-8082-C0D12F0D02A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16810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749519-CEE5-6720-AFE2-250F361D4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7B1183-E5C6-5340-7B2A-988B8B932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CAAC8D-8B70-6C66-5A5D-49875CB7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9A141-A640-4EE2-A1D9-F1FD342AC1C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7099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6DF6B25-6969-C421-185F-FAE773CBC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2CC7FB2-9E81-586F-DCDA-1CE9D6737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E29777-CAD1-CCDF-724A-2FCAC5D58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38C77-DB54-475F-96C2-193130D970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4983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720E435-9B5F-0AC0-5357-9E891CF1F6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0B338F9-6B3A-6101-7A83-F3727545E6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59D3F-E302-923F-D769-771D954A7B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5D7D8-1E84-3090-FFEC-5D7AFB3DD1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24800-7985-4271-C42B-2226557ED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2D0C84-1983-4F42-94A5-3017CD0305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861DB0FF-2435-1091-E14D-ED3CC7CA02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528" y="1371600"/>
            <a:ext cx="8856984" cy="4145632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600" dirty="0"/>
              <a:t>Verse 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dirty="0"/>
              <a:t>By the peaceful shores of Galilee,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dirty="0"/>
              <a:t>Mending their nets by the silvery sea,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dirty="0"/>
              <a:t>The fishermen toiled at their tasks each day,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 dirty="0"/>
              <a:t>Till the Master walked along that way.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03A6F1EF-C970-A603-F3FA-E71F71392A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931988"/>
            <a:ext cx="8153400" cy="2994025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3600"/>
              <a:t>Chorus</a:t>
            </a:r>
            <a:r>
              <a:rPr lang="en-US" altLang="en-US" sz="3600"/>
              <a:t>:</a:t>
            </a:r>
            <a:endParaRPr lang="en-AU" altLang="en-US" sz="3600"/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Follow thou me, he calls again,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And I will make you fishers of men;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As in the days by Galilee,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Jesus is calling you and me.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4BC439F-B58D-3C6C-DCEF-92307A854D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371600"/>
            <a:ext cx="8153400" cy="4002088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2400"/>
              <a:t>Verse 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And they left their nets when they heard his voice.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Making the Master's call their choice;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And they toiled with him for the world astray,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To bring men back to the Father's way.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53C1E546-8352-0D59-9610-693C81F008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931988"/>
            <a:ext cx="8153400" cy="2994025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3600"/>
              <a:t>Chorus</a:t>
            </a:r>
            <a:r>
              <a:rPr lang="en-US" altLang="en-US" sz="3600"/>
              <a:t>:</a:t>
            </a:r>
            <a:endParaRPr lang="en-AU" altLang="en-US" sz="3600"/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Follow thou me, he calls again,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And I will make you fishers of men;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As in the days by Galilee,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Jesus is calling you and 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365B2BA-AF1F-3DF6-0FAD-ABD3E3D127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628775"/>
            <a:ext cx="8153400" cy="3281363"/>
          </a:xfrm>
        </p:spPr>
        <p:txBody>
          <a:bodyPr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AU" altLang="en-US" sz="2000"/>
              <a:t>Verse 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And the self-same voice is heard today,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Calling to men in the self-same way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As the fishermen heard by Galilee: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Leave now your nets and follow me.</a:t>
            </a:r>
          </a:p>
          <a:p>
            <a:pPr algn="ctr">
              <a:buFontTx/>
              <a:buNone/>
            </a:pPr>
            <a:endParaRPr lang="en-AU" altLang="en-US" sz="2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D0C681F2-795B-15B9-9891-D917594A19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1931988"/>
            <a:ext cx="8153400" cy="2994025"/>
          </a:xfrm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3600"/>
              <a:t>Chorus</a:t>
            </a:r>
            <a:r>
              <a:rPr lang="en-US" altLang="en-US" sz="3600"/>
              <a:t>:</a:t>
            </a:r>
            <a:endParaRPr lang="en-AU" altLang="en-US" sz="3600"/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Follow thou me, he calls again,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And I will make you fishers of men;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As in the days by Galilee,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4000"/>
              <a:t>Jesus is calling you and 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E52B32-D841-801D-3039-BD5D58E99E0C}"/>
              </a:ext>
            </a:extLst>
          </p:cNvPr>
          <p:cNvSpPr txBox="1"/>
          <p:nvPr/>
        </p:nvSpPr>
        <p:spPr>
          <a:xfrm>
            <a:off x="190500" y="5732463"/>
            <a:ext cx="6096000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2274843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Sidney Edward Cox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251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680: verse 1</dc:title>
  <dc:creator>ITS</dc:creator>
  <cp:lastModifiedBy>Narelle Wheaton</cp:lastModifiedBy>
  <cp:revision>7</cp:revision>
  <dcterms:created xsi:type="dcterms:W3CDTF">2000-09-21T04:25:10Z</dcterms:created>
  <dcterms:modified xsi:type="dcterms:W3CDTF">2023-07-27T08:02:05Z</dcterms:modified>
</cp:coreProperties>
</file>